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1" r:id="rId6"/>
    <p:sldId id="272" r:id="rId7"/>
    <p:sldId id="275" r:id="rId8"/>
    <p:sldId id="277" r:id="rId9"/>
  </p:sldIdLst>
  <p:sldSz cx="18288000" cy="10287000"/>
  <p:notesSz cx="6858000" cy="9144000"/>
  <p:embeddedFontLst>
    <p:embeddedFont>
      <p:font typeface="Agrandir Wide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6561-97F6-4C71-9D5E-D9FD17D3E0AD}" type="datetimeFigureOut">
              <a:rPr lang="en-US" smtClean="0"/>
              <a:t>2024-05-03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77827-97DB-4904-A07B-80171C84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77827-97DB-4904-A07B-80171C8410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8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9037" y="1606530"/>
            <a:ext cx="7288963" cy="7241595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59" r="-24559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23798"/>
            <a:ext cx="8115300" cy="278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8334" y="6401095"/>
            <a:ext cx="5913783" cy="2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Saroj Baral,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Srenka Bhandari,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Sabin Pandey,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Anish Poudel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335" y="5981700"/>
            <a:ext cx="2956891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1365" y="1303628"/>
            <a:ext cx="6358901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01365" y="3543300"/>
            <a:ext cx="10502740" cy="45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 Management System is:-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 to manage appointments.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was this idea proposed?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of the SPA Management System.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application is it?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does this system mainly focus on?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exactly is this going to help the current management of SPAs?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endParaRPr lang="en-US" sz="2657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1522703"/>
            <a:ext cx="2273981" cy="7241595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85" r="-5608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595" y="3245028"/>
            <a:ext cx="860086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181" y="5143500"/>
            <a:ext cx="6575054" cy="325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539" lvl="1" indent="-457200">
              <a:lnSpc>
                <a:spcPts val="4298"/>
              </a:lnSpc>
              <a:buFont typeface="Arial" panose="020B0604020202020204" pitchFamily="34" charset="0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Inconvenient for Customers due to Operational Challenges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Inconvenience due to manual recording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Convenience for Administration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Centralized Management</a:t>
            </a:r>
          </a:p>
          <a:p>
            <a:pPr>
              <a:lnSpc>
                <a:spcPts val="4298"/>
              </a:lnSpc>
            </a:pPr>
            <a:endParaRPr lang="en-US" sz="2865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3120284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670" b="-95670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6595" y="4669011"/>
            <a:ext cx="214787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level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7600" y="4669011"/>
            <a:ext cx="21902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level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5124" y="5143500"/>
            <a:ext cx="6575054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tech adaptation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competing in the market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90700"/>
            <a:ext cx="6848808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226" y="2857500"/>
            <a:ext cx="7527756" cy="533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desktop application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seamless appointment scheduling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service management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robust transaction tracking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administrative control and security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resource allocation and efficiency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scalability and flexibility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through testing and quality assurance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training and support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endParaRPr lang="en-US" sz="2799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58" r="-72458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3647" y="9326073"/>
            <a:ext cx="2133005" cy="31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 Gantt Chart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1B442-050E-DC18-2D01-DD2C625D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64532"/>
            <a:ext cx="17068800" cy="78413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662" r="-248662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19400" y="729391"/>
            <a:ext cx="976569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METHODOLOY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89799" y="8884496"/>
            <a:ext cx="280975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SCRUM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2398" y="2628900"/>
            <a:ext cx="33147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" y="3314700"/>
            <a:ext cx="7314124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scrum methodology is a project management system that relies on incremental development. Each iteration consists of two- to four-week sprints, where the goal of each sprint is to build the most important features first and come out with a potentially deliverable product. More features are built into the product in subsequent sprints and are adjusted. Scrum is a lightweight framework that helps people, teams and organizations generate value through adaptive solutions for complex problems.</a:t>
            </a:r>
          </a:p>
        </p:txBody>
      </p:sp>
      <p:pic>
        <p:nvPicPr>
          <p:cNvPr id="8" name="Picture 7" descr="What is Scrum? | The Agile Journey: A Scrum overview">
            <a:extLst>
              <a:ext uri="{FF2B5EF4-FFF2-40B4-BE49-F238E27FC236}">
                <a16:creationId xmlns:a16="http://schemas.microsoft.com/office/drawing/2014/main" id="{796B17C8-BB11-624F-9959-40649C04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45" y="2628900"/>
            <a:ext cx="9765691" cy="625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75" r="-815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573684"/>
            <a:ext cx="502920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2705100"/>
            <a:ext cx="10045081" cy="560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Specification Document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Prototype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 Software Releases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and Test Reports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Package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Materials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endParaRPr lang="en-US" sz="3494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4940" y="216348"/>
            <a:ext cx="3983649" cy="3515570"/>
          </a:xfrm>
          <a:custGeom>
            <a:avLst/>
            <a:gdLst/>
            <a:ahLst/>
            <a:cxnLst/>
            <a:rect l="l" t="t" r="r" b="b"/>
            <a:pathLst>
              <a:path w="3983649" h="3515570">
                <a:moveTo>
                  <a:pt x="0" y="0"/>
                </a:moveTo>
                <a:lnTo>
                  <a:pt x="3983648" y="0"/>
                </a:lnTo>
                <a:lnTo>
                  <a:pt x="3983648" y="3515570"/>
                </a:lnTo>
                <a:lnTo>
                  <a:pt x="0" y="351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73276" y="3466563"/>
            <a:ext cx="15741447" cy="230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8"/>
              </a:lnSpc>
              <a:spcBef>
                <a:spcPct val="0"/>
              </a:spcBef>
            </a:pPr>
            <a:r>
              <a:rPr lang="en-US" sz="13634" dirty="0">
                <a:solidFill>
                  <a:srgbClr val="000000"/>
                </a:solidFill>
                <a:latin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272</Words>
  <Application>Microsoft Office PowerPoint</Application>
  <PresentationFormat>Custom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Aptos</vt:lpstr>
      <vt:lpstr>Agrandir Wide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dc:creator>R.A.MON</dc:creator>
  <cp:lastModifiedBy>Saroj Baral</cp:lastModifiedBy>
  <cp:revision>12</cp:revision>
  <dcterms:created xsi:type="dcterms:W3CDTF">2006-08-16T00:00:00Z</dcterms:created>
  <dcterms:modified xsi:type="dcterms:W3CDTF">2024-05-03T02:35:48Z</dcterms:modified>
  <dc:identifier>DAFrJu5M6Y4</dc:identifier>
</cp:coreProperties>
</file>